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730B8-84A2-40DB-BA50-5E422755EEFC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DA491-4F36-42F8-96DB-1F14E41F7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730B8-84A2-40DB-BA50-5E422755EEFC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DA491-4F36-42F8-96DB-1F14E41F7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730B8-84A2-40DB-BA50-5E422755EEFC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DA491-4F36-42F8-96DB-1F14E41F7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730B8-84A2-40DB-BA50-5E422755EEFC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DA491-4F36-42F8-96DB-1F14E41F7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730B8-84A2-40DB-BA50-5E422755EEFC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DA491-4F36-42F8-96DB-1F14E41F7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730B8-84A2-40DB-BA50-5E422755EEFC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DA491-4F36-42F8-96DB-1F14E41F7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730B8-84A2-40DB-BA50-5E422755EEFC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DA491-4F36-42F8-96DB-1F14E41F7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730B8-84A2-40DB-BA50-5E422755EEFC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DA491-4F36-42F8-96DB-1F14E41F7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730B8-84A2-40DB-BA50-5E422755EEFC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DA491-4F36-42F8-96DB-1F14E41F7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730B8-84A2-40DB-BA50-5E422755EEFC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DA491-4F36-42F8-96DB-1F14E41F7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730B8-84A2-40DB-BA50-5E422755EEFC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DA491-4F36-42F8-96DB-1F14E41F7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730B8-84A2-40DB-BA50-5E422755EEFC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DA491-4F36-42F8-96DB-1F14E41F7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Philia" TargetMode="External"/><Relationship Id="rId2" Type="http://schemas.openxmlformats.org/officeDocument/2006/relationships/hyperlink" Target="http://en.wikipedia.org/wiki/Storg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n.wikipedia.org/wiki/Agape" TargetMode="External"/><Relationship Id="rId4" Type="http://schemas.openxmlformats.org/officeDocument/2006/relationships/hyperlink" Target="http://en.wikipedia.org/wiki/Eros_(concept)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6400800"/>
          </a:xfrm>
        </p:spPr>
        <p:txBody>
          <a:bodyPr>
            <a:normAutofit fontScale="90000"/>
          </a:bodyPr>
          <a:lstStyle/>
          <a:p>
            <a:r>
              <a:rPr lang="en-US" sz="6000" b="1" dirty="0" smtClean="0"/>
              <a:t/>
            </a:r>
            <a:br>
              <a:rPr lang="en-US" sz="6000" b="1" dirty="0" smtClean="0"/>
            </a:br>
            <a:r>
              <a:rPr lang="en-US" sz="6000" b="1" dirty="0"/>
              <a:t/>
            </a:r>
            <a:br>
              <a:rPr lang="en-US" sz="6000" b="1" dirty="0"/>
            </a:br>
            <a:r>
              <a:rPr lang="en-US" sz="6000" b="1" dirty="0" smtClean="0"/>
              <a:t/>
            </a:r>
            <a:br>
              <a:rPr lang="en-US" sz="6000" b="1" dirty="0" smtClean="0"/>
            </a:br>
            <a:r>
              <a:rPr lang="en-US" sz="6000" b="1" dirty="0"/>
              <a:t/>
            </a:r>
            <a:br>
              <a:rPr lang="en-US" sz="6000" b="1" dirty="0"/>
            </a:br>
            <a:r>
              <a:rPr lang="en-US" sz="8900" b="1" dirty="0" smtClean="0"/>
              <a:t>The Love of God</a:t>
            </a:r>
            <a:br>
              <a:rPr lang="en-US" sz="8900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Eph 3:14-19</a:t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What is love?</a:t>
            </a:r>
          </a:p>
          <a:p>
            <a:pPr lvl="1"/>
            <a:r>
              <a:rPr lang="en-US" sz="2000" dirty="0" smtClean="0"/>
              <a:t>An intense feeling of deep affection</a:t>
            </a:r>
          </a:p>
          <a:p>
            <a:pPr lvl="1"/>
            <a:r>
              <a:rPr lang="en-US" sz="2000" dirty="0" smtClean="0"/>
              <a:t>This feeling is cannot be felt by touch</a:t>
            </a:r>
          </a:p>
          <a:p>
            <a:pPr lvl="1"/>
            <a:r>
              <a:rPr lang="en-US" sz="2000" dirty="0" smtClean="0"/>
              <a:t>This feeling is in the mind</a:t>
            </a:r>
          </a:p>
          <a:p>
            <a:r>
              <a:rPr lang="en-US" sz="2000" b="1" dirty="0" smtClean="0"/>
              <a:t>Different types of love</a:t>
            </a:r>
          </a:p>
          <a:p>
            <a:pPr lvl="1"/>
            <a:r>
              <a:rPr lang="en-US" sz="2000" dirty="0" smtClean="0"/>
              <a:t>Love of family (</a:t>
            </a:r>
            <a:r>
              <a:rPr lang="en-US" sz="2000" dirty="0" err="1" smtClean="0">
                <a:hlinkClick r:id="rId2" tooltip="Storge"/>
              </a:rPr>
              <a:t>Storge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smtClean="0"/>
              <a:t>Love of friends (</a:t>
            </a:r>
            <a:r>
              <a:rPr lang="en-US" sz="2000" dirty="0" err="1" smtClean="0">
                <a:hlinkClick r:id="rId3" tooltip="Philia"/>
              </a:rPr>
              <a:t>Philia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smtClean="0"/>
              <a:t>Intimate love (</a:t>
            </a:r>
            <a:r>
              <a:rPr lang="en-US" sz="2000" dirty="0" err="1" smtClean="0">
                <a:hlinkClick r:id="rId4" tooltip="Eros (concept)"/>
              </a:rPr>
              <a:t>Éros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smtClean="0"/>
              <a:t>Unconditional love (</a:t>
            </a:r>
            <a:r>
              <a:rPr lang="en-US" sz="2000" dirty="0" err="1" smtClean="0">
                <a:hlinkClick r:id="rId5" tooltip="Agape"/>
              </a:rPr>
              <a:t>Agápe</a:t>
            </a:r>
            <a:r>
              <a:rPr lang="en-US" sz="2000" dirty="0" smtClean="0"/>
              <a:t>)</a:t>
            </a:r>
          </a:p>
          <a:p>
            <a:r>
              <a:rPr lang="en-US" sz="2000" b="1" dirty="0" smtClean="0"/>
              <a:t>Three used in the Bible</a:t>
            </a:r>
          </a:p>
          <a:p>
            <a:pPr lvl="1"/>
            <a:r>
              <a:rPr lang="en-US" sz="2000" dirty="0" err="1" smtClean="0"/>
              <a:t>Philia</a:t>
            </a:r>
            <a:r>
              <a:rPr lang="en-US" sz="2000" dirty="0" smtClean="0"/>
              <a:t>, </a:t>
            </a:r>
            <a:r>
              <a:rPr lang="en-US" sz="2000" dirty="0" err="1" smtClean="0"/>
              <a:t>Storge</a:t>
            </a:r>
            <a:r>
              <a:rPr lang="en-US" sz="2000" dirty="0" smtClean="0"/>
              <a:t>, Agape</a:t>
            </a:r>
          </a:p>
          <a:p>
            <a:r>
              <a:rPr lang="en-US" sz="2000" b="1" dirty="0" smtClean="0"/>
              <a:t>Paul writes about the love of God in four dimensions</a:t>
            </a:r>
          </a:p>
          <a:p>
            <a:pPr lvl="1"/>
            <a:r>
              <a:rPr lang="en-US" sz="2000" dirty="0" smtClean="0"/>
              <a:t>Breadth, Length, Depth, Height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Breadth of Love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How broad or wide is the love of God?</a:t>
            </a:r>
          </a:p>
          <a:p>
            <a:pPr lvl="1"/>
            <a:r>
              <a:rPr lang="en-US" sz="2000" dirty="0" smtClean="0"/>
              <a:t>The love of God embraces the entire world</a:t>
            </a:r>
          </a:p>
          <a:p>
            <a:pPr lvl="1"/>
            <a:r>
              <a:rPr lang="en-US" sz="2000" b="1" dirty="0" smtClean="0"/>
              <a:t>John 3:16</a:t>
            </a:r>
          </a:p>
          <a:p>
            <a:r>
              <a:rPr lang="en-US" sz="2000" b="1" dirty="0" smtClean="0"/>
              <a:t>Every race!</a:t>
            </a:r>
          </a:p>
          <a:p>
            <a:pPr lvl="1"/>
            <a:r>
              <a:rPr lang="en-US" sz="2000" b="1" dirty="0" smtClean="0"/>
              <a:t>Matt 28:19</a:t>
            </a:r>
          </a:p>
          <a:p>
            <a:r>
              <a:rPr lang="en-US" sz="2000" b="1" dirty="0" smtClean="0"/>
              <a:t>God is the of all men</a:t>
            </a:r>
            <a:r>
              <a:rPr lang="en-US" sz="2000" dirty="0" smtClean="0"/>
              <a:t> </a:t>
            </a:r>
          </a:p>
          <a:p>
            <a:pPr lvl="1"/>
            <a:r>
              <a:rPr lang="en-US" sz="2000" b="1" dirty="0" smtClean="0"/>
              <a:t>Mal 2:10</a:t>
            </a:r>
          </a:p>
          <a:p>
            <a:r>
              <a:rPr lang="en-US" sz="2000" b="1" dirty="0" smtClean="0"/>
              <a:t>In Christ there is no discrimination or distinction in the benefits of God’s love</a:t>
            </a:r>
          </a:p>
          <a:p>
            <a:pPr lvl="1"/>
            <a:r>
              <a:rPr lang="en-US" sz="2000" b="1" dirty="0" smtClean="0"/>
              <a:t>Gal 3:28</a:t>
            </a:r>
          </a:p>
          <a:p>
            <a:r>
              <a:rPr lang="en-US" sz="2000" b="1" dirty="0" smtClean="0"/>
              <a:t>Man’s love is too narrow and only extends between his race or family</a:t>
            </a:r>
          </a:p>
          <a:p>
            <a:pPr lvl="1"/>
            <a:r>
              <a:rPr lang="en-US" sz="2000" dirty="0" smtClean="0"/>
              <a:t>In Christ there is no in difference in how much God loves</a:t>
            </a:r>
          </a:p>
          <a:p>
            <a:pPr lvl="1"/>
            <a:r>
              <a:rPr lang="en-US" sz="2000" i="1" u="sng" dirty="0" smtClean="0"/>
              <a:t>Spiritual difference </a:t>
            </a:r>
            <a:r>
              <a:rPr lang="en-US" sz="2000" dirty="0" smtClean="0"/>
              <a:t>(Jew nor Greek) God so loved the….</a:t>
            </a:r>
          </a:p>
          <a:p>
            <a:pPr lvl="1"/>
            <a:r>
              <a:rPr lang="en-US" sz="2000" i="1" u="sng" dirty="0" smtClean="0"/>
              <a:t>Social difference </a:t>
            </a:r>
            <a:r>
              <a:rPr lang="en-US" sz="2000" dirty="0" smtClean="0"/>
              <a:t>(Bond or free)</a:t>
            </a:r>
          </a:p>
          <a:p>
            <a:pPr lvl="1"/>
            <a:r>
              <a:rPr lang="en-US" sz="2000" i="1" u="sng" dirty="0" smtClean="0"/>
              <a:t>Sexual difference </a:t>
            </a:r>
            <a:r>
              <a:rPr lang="en-US" sz="2000" dirty="0" smtClean="0"/>
              <a:t>(Male or female)</a:t>
            </a:r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Length of Love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Love is a part of the nature of God </a:t>
            </a:r>
          </a:p>
          <a:p>
            <a:pPr lvl="1"/>
            <a:r>
              <a:rPr lang="en-US" sz="2000" b="1" dirty="0" smtClean="0"/>
              <a:t>I John 4:8</a:t>
            </a:r>
          </a:p>
          <a:p>
            <a:pPr lvl="1"/>
            <a:r>
              <a:rPr lang="en-US" sz="2000" dirty="0" smtClean="0"/>
              <a:t>It is limitless and endless. It can only be measured by eternity</a:t>
            </a:r>
          </a:p>
          <a:p>
            <a:r>
              <a:rPr lang="en-US" sz="2000" b="1" dirty="0" smtClean="0"/>
              <a:t>It extends to the eternal past Rev 13:8</a:t>
            </a:r>
          </a:p>
          <a:p>
            <a:pPr lvl="1"/>
            <a:r>
              <a:rPr lang="en-US" sz="2000" dirty="0" smtClean="0"/>
              <a:t>Gods love has been present before the creation of the world</a:t>
            </a:r>
          </a:p>
          <a:p>
            <a:pPr lvl="1"/>
            <a:r>
              <a:rPr lang="en-US" sz="2000" b="1" dirty="0" smtClean="0"/>
              <a:t>Ps 90:1; Matt 25:34</a:t>
            </a:r>
          </a:p>
          <a:p>
            <a:r>
              <a:rPr lang="en-US" sz="2000" b="1" dirty="0" smtClean="0"/>
              <a:t>Love is extended by God in the present</a:t>
            </a:r>
          </a:p>
          <a:p>
            <a:pPr lvl="1"/>
            <a:r>
              <a:rPr lang="en-US" sz="2000" dirty="0" smtClean="0"/>
              <a:t>God endures despite our misbehavior </a:t>
            </a:r>
            <a:r>
              <a:rPr lang="en-US" sz="2000" b="1" dirty="0" smtClean="0"/>
              <a:t>II Pet 3:9</a:t>
            </a:r>
          </a:p>
          <a:p>
            <a:pPr lvl="1"/>
            <a:r>
              <a:rPr lang="en-US" sz="2000" dirty="0" smtClean="0"/>
              <a:t>Seen in what God bestows </a:t>
            </a:r>
            <a:r>
              <a:rPr lang="en-US" sz="2000" b="1" dirty="0" smtClean="0"/>
              <a:t>James 1:17a; Matt 5:45</a:t>
            </a:r>
          </a:p>
          <a:p>
            <a:pPr lvl="1"/>
            <a:r>
              <a:rPr lang="en-US" sz="2000" dirty="0" smtClean="0"/>
              <a:t>This is unlike our love</a:t>
            </a:r>
          </a:p>
          <a:p>
            <a:r>
              <a:rPr lang="en-US" sz="2000" b="1" dirty="0" smtClean="0"/>
              <a:t>The love of God reaches toward the future</a:t>
            </a:r>
          </a:p>
          <a:p>
            <a:pPr lvl="1"/>
            <a:r>
              <a:rPr lang="en-US" sz="2000" b="1" dirty="0" smtClean="0"/>
              <a:t>James 1:17b</a:t>
            </a:r>
          </a:p>
          <a:p>
            <a:pPr lvl="1"/>
            <a:r>
              <a:rPr lang="en-US" sz="2000" dirty="0" smtClean="0"/>
              <a:t>God is immutable</a:t>
            </a:r>
          </a:p>
          <a:p>
            <a:pPr lvl="1"/>
            <a:r>
              <a:rPr lang="en-US" sz="2000" b="1" dirty="0" smtClean="0"/>
              <a:t>Rom 8:38-39</a:t>
            </a:r>
          </a:p>
          <a:p>
            <a:endParaRPr lang="en-US" sz="2000" b="1" dirty="0" smtClean="0"/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Depth of Love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 lnSpcReduction="10000"/>
          </a:bodyPr>
          <a:lstStyle/>
          <a:p>
            <a:r>
              <a:rPr lang="en-US" sz="2000" b="1" dirty="0" smtClean="0"/>
              <a:t>God’s love is deep!</a:t>
            </a:r>
          </a:p>
          <a:p>
            <a:pPr lvl="1"/>
            <a:r>
              <a:rPr lang="en-US" sz="2000" dirty="0" smtClean="0"/>
              <a:t>God so loved the world</a:t>
            </a:r>
          </a:p>
          <a:p>
            <a:pPr lvl="1"/>
            <a:r>
              <a:rPr lang="en-US" sz="2000" dirty="0" smtClean="0"/>
              <a:t>How degraded and sinful is the human race yet God still loves</a:t>
            </a:r>
          </a:p>
          <a:p>
            <a:pPr lvl="1"/>
            <a:r>
              <a:rPr lang="en-US" sz="2000" b="1" dirty="0" smtClean="0"/>
              <a:t>Eccl 7:29</a:t>
            </a:r>
          </a:p>
          <a:p>
            <a:r>
              <a:rPr lang="en-US" sz="2000" b="1" dirty="0" smtClean="0"/>
              <a:t>God’s divine love reaches the vilest and most evil person in the world</a:t>
            </a:r>
          </a:p>
          <a:p>
            <a:pPr lvl="1"/>
            <a:r>
              <a:rPr lang="en-US" sz="2000" dirty="0" smtClean="0"/>
              <a:t>God’s love can be measured in the sacrifice that he made for man</a:t>
            </a:r>
          </a:p>
          <a:p>
            <a:pPr lvl="1"/>
            <a:r>
              <a:rPr lang="en-US" sz="2000" dirty="0" smtClean="0"/>
              <a:t>God gave his son (</a:t>
            </a:r>
            <a:r>
              <a:rPr lang="en-US" sz="2000" i="1" dirty="0" smtClean="0"/>
              <a:t>Abraham was willing to offer Isaac</a:t>
            </a:r>
            <a:r>
              <a:rPr lang="en-US" sz="2000" dirty="0" smtClean="0"/>
              <a:t>)</a:t>
            </a:r>
          </a:p>
          <a:p>
            <a:r>
              <a:rPr lang="en-US" sz="2000" b="1" dirty="0" smtClean="0"/>
              <a:t>The love of God condescends to man’s low estate</a:t>
            </a:r>
          </a:p>
          <a:p>
            <a:pPr lvl="1"/>
            <a:r>
              <a:rPr lang="en-US" sz="2000" dirty="0" smtClean="0"/>
              <a:t>Christ was more concerned with serving and saving man more than his reputation  </a:t>
            </a:r>
          </a:p>
          <a:p>
            <a:pPr lvl="1"/>
            <a:r>
              <a:rPr lang="en-US" sz="2000" b="1" dirty="0" smtClean="0"/>
              <a:t>Phil 2:5-8</a:t>
            </a:r>
          </a:p>
          <a:p>
            <a:r>
              <a:rPr lang="en-US" sz="2000" b="1" dirty="0" smtClean="0"/>
              <a:t>The love of God suffers</a:t>
            </a:r>
          </a:p>
          <a:p>
            <a:pPr lvl="1"/>
            <a:r>
              <a:rPr lang="en-US" sz="2000" b="1" dirty="0" smtClean="0"/>
              <a:t>Rom 5:8 </a:t>
            </a:r>
            <a:r>
              <a:rPr lang="en-US" sz="2000" dirty="0" smtClean="0"/>
              <a:t>(shame, humiliation, torture, and death)</a:t>
            </a:r>
          </a:p>
          <a:p>
            <a:r>
              <a:rPr lang="en-US" sz="2000" b="1" dirty="0" smtClean="0"/>
              <a:t>The love of God forgives</a:t>
            </a:r>
          </a:p>
          <a:p>
            <a:pPr lvl="1"/>
            <a:r>
              <a:rPr lang="en-US" sz="2000" dirty="0" smtClean="0"/>
              <a:t>The alien sinner and the backslider. It takes more to forgive the backslider </a:t>
            </a:r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Height of Love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God’s love reaches high and has lofty expectations</a:t>
            </a:r>
          </a:p>
          <a:p>
            <a:pPr lvl="1"/>
            <a:r>
              <a:rPr lang="en-US" sz="2000" dirty="0" smtClean="0"/>
              <a:t>The purpose of God’s love is so that He can save man and give him eternal life</a:t>
            </a:r>
          </a:p>
          <a:p>
            <a:pPr lvl="1"/>
            <a:r>
              <a:rPr lang="en-US" sz="2000" b="1" dirty="0" smtClean="0"/>
              <a:t>Read II </a:t>
            </a:r>
            <a:r>
              <a:rPr lang="en-US" sz="2000" b="1" dirty="0" err="1" smtClean="0"/>
              <a:t>Cor</a:t>
            </a:r>
            <a:r>
              <a:rPr lang="en-US" sz="2000" b="1" dirty="0" smtClean="0"/>
              <a:t> 5:14-15</a:t>
            </a:r>
          </a:p>
          <a:p>
            <a:r>
              <a:rPr lang="en-US" sz="2000" b="1" dirty="0" smtClean="0"/>
              <a:t>The love that God has for man sometimes is hard to be comprehended</a:t>
            </a:r>
          </a:p>
          <a:p>
            <a:pPr lvl="1"/>
            <a:r>
              <a:rPr lang="en-US" sz="2000" b="1" dirty="0" smtClean="0"/>
              <a:t>Read Rom 5:6-8</a:t>
            </a:r>
          </a:p>
          <a:p>
            <a:r>
              <a:rPr lang="en-US" sz="2000" b="1" dirty="0" smtClean="0"/>
              <a:t>God’s love is extended to man so that He might lift us up to heaven and dwell in His presence</a:t>
            </a:r>
          </a:p>
          <a:p>
            <a:pPr lvl="1"/>
            <a:r>
              <a:rPr lang="en-US" sz="2000" b="1" dirty="0" smtClean="0"/>
              <a:t>Ps 144:3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Are We Loving the Bible way?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05400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Do we love God as much as he loves us?</a:t>
            </a:r>
          </a:p>
          <a:p>
            <a:pPr lvl="1"/>
            <a:r>
              <a:rPr lang="en-US" sz="2000" dirty="0" smtClean="0"/>
              <a:t>Love is not saying but doing</a:t>
            </a:r>
          </a:p>
          <a:p>
            <a:pPr lvl="1"/>
            <a:r>
              <a:rPr lang="en-US" sz="2000" b="1" dirty="0" smtClean="0"/>
              <a:t>I John 5:2-3</a:t>
            </a:r>
          </a:p>
          <a:p>
            <a:pPr lvl="1"/>
            <a:r>
              <a:rPr lang="en-US" sz="2000" b="1" dirty="0" smtClean="0"/>
              <a:t>I John 3:18</a:t>
            </a:r>
          </a:p>
          <a:p>
            <a:pPr lvl="1"/>
            <a:r>
              <a:rPr lang="en-US" sz="2000" b="1" dirty="0" smtClean="0"/>
              <a:t>John 3:16</a:t>
            </a:r>
          </a:p>
          <a:p>
            <a:r>
              <a:rPr lang="en-US" sz="2000" b="1" dirty="0" smtClean="0"/>
              <a:t>Do we love our brother as much as God has </a:t>
            </a:r>
            <a:r>
              <a:rPr lang="en-US" sz="2000" b="1" dirty="0" smtClean="0"/>
              <a:t>loves </a:t>
            </a:r>
            <a:r>
              <a:rPr lang="en-US" sz="2000" b="1" dirty="0" smtClean="0"/>
              <a:t>us?</a:t>
            </a:r>
          </a:p>
          <a:p>
            <a:pPr lvl="1"/>
            <a:r>
              <a:rPr lang="en-US" sz="2000" b="1" dirty="0" smtClean="0"/>
              <a:t>I John 4:20</a:t>
            </a:r>
          </a:p>
          <a:p>
            <a:pPr lvl="1"/>
            <a:r>
              <a:rPr lang="en-US" sz="2000" b="1" dirty="0" smtClean="0"/>
              <a:t>I John 3:12</a:t>
            </a:r>
          </a:p>
          <a:p>
            <a:pPr lvl="1"/>
            <a:r>
              <a:rPr lang="en-US" sz="2000" b="1" dirty="0" smtClean="0"/>
              <a:t>I John 3:16-17</a:t>
            </a:r>
          </a:p>
          <a:p>
            <a:r>
              <a:rPr lang="en-US" sz="2000" b="1" dirty="0" smtClean="0"/>
              <a:t>Loving my brother is by demonstrating</a:t>
            </a:r>
          </a:p>
          <a:p>
            <a:pPr lvl="1"/>
            <a:r>
              <a:rPr lang="en-US" sz="2000" b="1" dirty="0" smtClean="0"/>
              <a:t>James 2:15-16</a:t>
            </a:r>
          </a:p>
          <a:p>
            <a:r>
              <a:rPr lang="en-US" sz="2000" b="1" dirty="0" smtClean="0"/>
              <a:t>Loving God is by obeying</a:t>
            </a:r>
            <a:endParaRPr lang="en-US" sz="2000" b="1" dirty="0"/>
          </a:p>
          <a:p>
            <a:pPr lvl="1"/>
            <a:r>
              <a:rPr lang="en-US" sz="2000" b="1" dirty="0" smtClean="0"/>
              <a:t>Mark 16:15-16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547</Words>
  <Application>Microsoft Office PowerPoint</Application>
  <PresentationFormat>On-screen Show (4:3)</PresentationFormat>
  <Paragraphs>82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    The Love of God    Eph 3:14-19     </vt:lpstr>
      <vt:lpstr>Introduction</vt:lpstr>
      <vt:lpstr>The Breadth of Love</vt:lpstr>
      <vt:lpstr>The Length of Love</vt:lpstr>
      <vt:lpstr>The Depth of Love</vt:lpstr>
      <vt:lpstr>The Height of Love</vt:lpstr>
      <vt:lpstr>Are We Loving the Bible way?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Love of God Eph 3:18; Jon 3:16</dc:title>
  <dc:creator>Owner</dc:creator>
  <cp:lastModifiedBy>Owner</cp:lastModifiedBy>
  <cp:revision>16</cp:revision>
  <dcterms:created xsi:type="dcterms:W3CDTF">2012-01-08T00:46:44Z</dcterms:created>
  <dcterms:modified xsi:type="dcterms:W3CDTF">2012-01-08T14:00:57Z</dcterms:modified>
</cp:coreProperties>
</file>